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54" d="100"/>
          <a:sy n="54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1ED2B-994E-4002-851E-F18C57F949DF}" type="datetimeFigureOut">
              <a:rPr lang="fr-FR" smtClean="0"/>
              <a:pPr/>
              <a:t>30/05/2019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A63B0-1CF3-4F53-97D7-DA4393999D4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75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A63B0-1CF3-4F53-97D7-DA4393999D4B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0BF6-6D77-402C-9A3E-469A5D8AC8D7}" type="datetimeFigureOut">
              <a:rPr lang="fr-FR" smtClean="0"/>
              <a:pPr/>
              <a:t>30/05/2019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0DFC-97BB-45F5-ADE7-CA5DD62FB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0BF6-6D77-402C-9A3E-469A5D8AC8D7}" type="datetimeFigureOut">
              <a:rPr lang="fr-FR" smtClean="0"/>
              <a:pPr/>
              <a:t>30/05/2019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0DFC-97BB-45F5-ADE7-CA5DD62FB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0BF6-6D77-402C-9A3E-469A5D8AC8D7}" type="datetimeFigureOut">
              <a:rPr lang="fr-FR" smtClean="0"/>
              <a:pPr/>
              <a:t>30/05/2019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0DFC-97BB-45F5-ADE7-CA5DD62FB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0BF6-6D77-402C-9A3E-469A5D8AC8D7}" type="datetimeFigureOut">
              <a:rPr lang="fr-FR" smtClean="0"/>
              <a:pPr/>
              <a:t>30/05/2019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0DFC-97BB-45F5-ADE7-CA5DD62FB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0BF6-6D77-402C-9A3E-469A5D8AC8D7}" type="datetimeFigureOut">
              <a:rPr lang="fr-FR" smtClean="0"/>
              <a:pPr/>
              <a:t>30/05/2019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0DFC-97BB-45F5-ADE7-CA5DD62FB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0BF6-6D77-402C-9A3E-469A5D8AC8D7}" type="datetimeFigureOut">
              <a:rPr lang="fr-FR" smtClean="0"/>
              <a:pPr/>
              <a:t>30/05/2019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0DFC-97BB-45F5-ADE7-CA5DD62FB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0BF6-6D77-402C-9A3E-469A5D8AC8D7}" type="datetimeFigureOut">
              <a:rPr lang="fr-FR" smtClean="0"/>
              <a:pPr/>
              <a:t>30/05/2019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0DFC-97BB-45F5-ADE7-CA5DD62FB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0BF6-6D77-402C-9A3E-469A5D8AC8D7}" type="datetimeFigureOut">
              <a:rPr lang="fr-FR" smtClean="0"/>
              <a:pPr/>
              <a:t>30/05/2019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0DFC-97BB-45F5-ADE7-CA5DD62FB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0BF6-6D77-402C-9A3E-469A5D8AC8D7}" type="datetimeFigureOut">
              <a:rPr lang="fr-FR" smtClean="0"/>
              <a:pPr/>
              <a:t>30/05/2019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0DFC-97BB-45F5-ADE7-CA5DD62FB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0BF6-6D77-402C-9A3E-469A5D8AC8D7}" type="datetimeFigureOut">
              <a:rPr lang="fr-FR" smtClean="0"/>
              <a:pPr/>
              <a:t>30/05/2019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0DFC-97BB-45F5-ADE7-CA5DD62FB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90BF6-6D77-402C-9A3E-469A5D8AC8D7}" type="datetimeFigureOut">
              <a:rPr lang="fr-FR" smtClean="0"/>
              <a:pPr/>
              <a:t>30/05/2019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1D0DFC-97BB-45F5-ADE7-CA5DD62FB36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590BF6-6D77-402C-9A3E-469A5D8AC8D7}" type="datetimeFigureOut">
              <a:rPr lang="fr-FR" smtClean="0"/>
              <a:pPr/>
              <a:t>30/05/2019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1D0DFC-97BB-45F5-ADE7-CA5DD62FB369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8097"/>
            <a:ext cx="91440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endParaRPr lang="fr-FR" sz="2800" b="1" dirty="0" smtClean="0">
              <a:latin typeface="Andalus" pitchFamily="18" charset="-78"/>
              <a:cs typeface="Andalus" pitchFamily="18" charset="-78"/>
            </a:endParaRPr>
          </a:p>
          <a:p>
            <a:pPr algn="ctr" rtl="1" eaLnBrk="0" hangingPunct="0"/>
            <a:endParaRPr lang="fr-FR" sz="2800" b="1" dirty="0">
              <a:latin typeface="Andalus" pitchFamily="18" charset="-78"/>
              <a:cs typeface="Andalus" pitchFamily="18" charset="-78"/>
            </a:endParaRPr>
          </a:p>
          <a:p>
            <a:pPr algn="ctr" rtl="1" eaLnBrk="0" hangingPunct="0"/>
            <a:endParaRPr lang="fr-FR" sz="2800" b="1" dirty="0" smtClean="0">
              <a:latin typeface="Andalus" pitchFamily="18" charset="-78"/>
              <a:cs typeface="Andalus" pitchFamily="18" charset="-78"/>
            </a:endParaRPr>
          </a:p>
          <a:p>
            <a:pPr algn="ctr" rtl="1" eaLnBrk="0" hangingPunct="0"/>
            <a:endParaRPr lang="fr-FR" sz="2800" b="1" dirty="0">
              <a:latin typeface="Andalus" pitchFamily="18" charset="-78"/>
              <a:cs typeface="Andalus" pitchFamily="18" charset="-78"/>
            </a:endParaRPr>
          </a:p>
          <a:p>
            <a:pPr algn="r" rtl="1" eaLnBrk="0" hangingPunct="0"/>
            <a:r>
              <a:rPr lang="ar-IQ" b="1" dirty="0" smtClean="0">
                <a:latin typeface="Calibri" pitchFamily="34" charset="0"/>
              </a:rPr>
              <a:t>ـــ</a:t>
            </a:r>
            <a:endParaRPr lang="fr-FR" dirty="0"/>
          </a:p>
        </p:txBody>
      </p:sp>
      <p:sp>
        <p:nvSpPr>
          <p:cNvPr id="3" name="Titre 1"/>
          <p:cNvSpPr txBox="1">
            <a:spLocks/>
          </p:cNvSpPr>
          <p:nvPr/>
        </p:nvSpPr>
        <p:spPr bwMode="auto">
          <a:xfrm>
            <a:off x="398508" y="572216"/>
            <a:ext cx="8929718" cy="71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ar-SA" sz="4400" b="1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جامعة محمد بوضياف المسيلة</a:t>
            </a:r>
            <a:endParaRPr lang="fr-FR" sz="4400" b="1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237266" y="1315064"/>
            <a:ext cx="8929718" cy="71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ar-SA" sz="44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معهد علوم وتقنيات النشاطات البدنية والرياضية</a:t>
            </a:r>
            <a:endParaRPr lang="fr-FR" sz="4400" b="1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 bwMode="auto">
          <a:xfrm>
            <a:off x="2915816" y="2204864"/>
            <a:ext cx="5473334" cy="85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  <a:no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ar-SA" sz="36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</a:rPr>
              <a:t>محاضرة بعنوان:</a:t>
            </a:r>
            <a:endParaRPr lang="fr-FR" sz="3600" b="1" cap="all" dirty="0">
              <a:ln w="0"/>
              <a:solidFill>
                <a:schemeClr val="tx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3568" y="5373216"/>
            <a:ext cx="8088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ar-DZ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ar-SA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المستوى</a:t>
            </a:r>
            <a:r>
              <a:rPr lang="ar-SA" sz="28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: </a:t>
            </a:r>
            <a:r>
              <a:rPr lang="ar-SA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ثانية</a:t>
            </a:r>
            <a:r>
              <a:rPr lang="ar-DZ" sz="28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ليسانس          الاستاذ : يعقوبي فاتح </a:t>
            </a:r>
            <a:endParaRPr lang="fr-FR" sz="28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3608" y="3057552"/>
            <a:ext cx="5487146" cy="188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0"/>
            <a:ext cx="4191002" cy="1171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57299"/>
            <a:ext cx="8858280" cy="357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785926"/>
            <a:ext cx="892971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71670" y="2500306"/>
            <a:ext cx="6858016" cy="50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928934"/>
            <a:ext cx="9144001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000637"/>
            <a:ext cx="914400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1428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57298"/>
            <a:ext cx="914400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571744"/>
            <a:ext cx="9144000" cy="428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42984"/>
            <a:ext cx="914400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071678"/>
            <a:ext cx="9144000" cy="47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57298"/>
            <a:ext cx="9144000" cy="550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72074"/>
            <a:ext cx="9144000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28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357694"/>
            <a:ext cx="914400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1262</TotalTime>
  <Words>24</Words>
  <Application>Microsoft Office PowerPoint</Application>
  <PresentationFormat>Affichage à l'écran (4:3)</PresentationFormat>
  <Paragraphs>10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Débit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MAISON XP</dc:creator>
  <cp:lastModifiedBy>istaps</cp:lastModifiedBy>
  <cp:revision>99</cp:revision>
  <dcterms:created xsi:type="dcterms:W3CDTF">2016-10-18T14:09:29Z</dcterms:created>
  <dcterms:modified xsi:type="dcterms:W3CDTF">2019-05-30T11:22:42Z</dcterms:modified>
</cp:coreProperties>
</file>